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5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7ED7-0669-4CAD-BFD2-611DCA4F7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47900-B742-4C41-9544-F79867031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6CC95-A3DC-4520-91AF-44D55F821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0C295-4181-4E2D-A285-BDFF88F85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724BE-E229-4C0C-A05A-6033DBB7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4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C3B5B-0665-4258-9F6F-377C9997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DA4E2-3F54-4054-95C5-13651937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F7219-3B59-40F7-8B6E-90999E97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EDD30-2482-4C75-96B9-F7885E844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3A6BC-882F-4BD0-8691-EF844ECDD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158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425BB-5C64-4721-BBC7-43A63E823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C2DA48-0676-4727-AB8D-2E7F3EB58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A48DB-AA9F-4CB1-AFF5-B790F024E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D0A9D-9C00-4402-9F68-5DC87706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E52F1-A6F3-4B15-8C40-B60EACBE4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69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BD15-1CC2-4953-AEFF-D4CD52A7C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E5815-33A7-4370-A369-F5C12C0CD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C553A-10BE-4E92-803A-BE188139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60143-4225-4686-A211-58EBD835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89819-F143-41AB-8967-EC3556E02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05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5960F-4D57-4255-9F8D-AB8C2E077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11C58-D5EE-4B80-BA09-21F35E1F5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49FBA-F7FB-4961-B758-5325F55A7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5F93B-880A-467E-804C-370F08BB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200BE-4155-43D2-BBA6-D6C36C21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6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22E8A-44D9-4E7D-BE0A-8FE8700A1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E7CC4-ADB3-429A-BE12-C9D1B5BAA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25998E-2033-4F35-9470-4103E5A84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65BB1-0BF1-429B-9C97-7D957D435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263B0-F4E4-499A-B298-1F93D942E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1FB17-3AD9-49CF-95F5-66D9C0C02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09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99C80-7F1A-4687-B08F-E2E56EFD0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50383-59B8-4228-85C9-429DCE7A9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8988A-BF6A-40B7-BFBC-22498AEF9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15DC8-1954-41F5-826C-DA5F889CB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4FE7D5-5FF1-4EB9-A316-08325737E7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D96996-5A1D-4415-A0BD-7BA781DD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41ADBE-C28D-4978-8495-605D3ADD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6F21BC-8A28-43F8-AE09-0B4F1EC0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18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E6B28-2F4F-4F03-A4B0-1957B7550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FE3541-5BC9-40CE-B45D-71883698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B54EA8-7FC5-4FC6-9CD8-BA8988FF3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F279CB-2CE4-418A-81FF-FC59A40C4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86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D3B38-160C-4111-923A-D34629DC5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9E4951-EFC8-43A8-8876-0A3F706D1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C3DC8-7F0C-49A3-987A-B54E9210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28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EAD58-BD2E-4EFF-BCF9-ADABD07DF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C8F1C-45CF-459C-B884-2135BD31A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7542A-40FA-4E6C-9DC6-21A66FAB9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B13CA3-BB8F-474B-B773-86176D3B7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26269-ACDC-4A6E-AD96-7BAD1C5B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1E2A8E-D10A-40F3-AE68-E95906202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01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7690D-813E-4CAE-B259-6F131BD4F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81B30-AA73-44B2-984C-09EDEF579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AE78B-FCE4-4998-B4B4-EDBB30561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E346E7-1D9A-4889-BDB7-298B874D1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9C551-18AF-4014-8974-081D30EDF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943E9F-51CF-43F4-8CE6-02EE33A2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549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326C0-14C7-4A5E-BA03-C082FC8A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30FD0-7EE5-47A4-9DF5-8C9728702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B0A99-4658-4611-B2CF-7CC802E5A6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80CA9-C2AA-477D-9B81-4DCFB60484DA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34AA6-093E-42A4-A127-FAB2E917B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B7F17-0727-4915-BDA2-1C705F323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64AF0-3F39-47C9-AF24-039B050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43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, wave, riding, water&#10;&#10;Description automatically generated">
            <a:extLst>
              <a:ext uri="{FF2B5EF4-FFF2-40B4-BE49-F238E27FC236}">
                <a16:creationId xmlns:a16="http://schemas.microsoft.com/office/drawing/2014/main" id="{0DAB5A10-DED4-4B8C-9864-F7DF479EF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372" y="3201644"/>
            <a:ext cx="5139031" cy="36563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7087BBB-0165-4FA7-AABD-47A37FB3BF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323" y="1851193"/>
            <a:ext cx="3259232" cy="2616195"/>
          </a:xfrm>
          <a:prstGeom prst="rect">
            <a:avLst/>
          </a:prstGeom>
        </p:spPr>
      </p:pic>
      <p:pic>
        <p:nvPicPr>
          <p:cNvPr id="13" name="Picture 12" descr="A white bird with a yellow beak&#10;&#10;Description automatically generated with medium confidence">
            <a:extLst>
              <a:ext uri="{FF2B5EF4-FFF2-40B4-BE49-F238E27FC236}">
                <a16:creationId xmlns:a16="http://schemas.microsoft.com/office/drawing/2014/main" id="{C55E942A-E98C-48ED-949C-0B10CFBD3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43" y="0"/>
            <a:ext cx="3050533" cy="2289505"/>
          </a:xfrm>
          <a:prstGeom prst="rect">
            <a:avLst/>
          </a:prstGeom>
        </p:spPr>
      </p:pic>
      <p:pic>
        <p:nvPicPr>
          <p:cNvPr id="15" name="Picture 14" descr="A person wearing a yellow jacket&#10;&#10;Description automatically generated with low confidence">
            <a:extLst>
              <a:ext uri="{FF2B5EF4-FFF2-40B4-BE49-F238E27FC236}">
                <a16:creationId xmlns:a16="http://schemas.microsoft.com/office/drawing/2014/main" id="{6EE0785B-252D-4D92-9A14-6E6659A80D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1590" y="4029075"/>
            <a:ext cx="3524250" cy="2828925"/>
          </a:xfrm>
          <a:prstGeom prst="rect">
            <a:avLst/>
          </a:prstGeom>
        </p:spPr>
      </p:pic>
      <p:pic>
        <p:nvPicPr>
          <p:cNvPr id="17" name="Picture 16" descr="A cat with a cone on its head&#10;&#10;Description automatically generated with low confidence">
            <a:extLst>
              <a:ext uri="{FF2B5EF4-FFF2-40B4-BE49-F238E27FC236}">
                <a16:creationId xmlns:a16="http://schemas.microsoft.com/office/drawing/2014/main" id="{889D1F9A-1DDA-4D32-BE85-C1FCB1659D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846" y="3920786"/>
            <a:ext cx="3659154" cy="2937213"/>
          </a:xfrm>
          <a:prstGeom prst="rect">
            <a:avLst/>
          </a:prstGeom>
        </p:spPr>
      </p:pic>
      <p:pic>
        <p:nvPicPr>
          <p:cNvPr id="23" name="Picture 22" descr="A person in a suit and tie&#10;&#10;Description automatically generated with low confidence">
            <a:extLst>
              <a:ext uri="{FF2B5EF4-FFF2-40B4-BE49-F238E27FC236}">
                <a16:creationId xmlns:a16="http://schemas.microsoft.com/office/drawing/2014/main" id="{13AAF274-9698-4EB0-A3F2-0BA771591D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598" y="-39442"/>
            <a:ext cx="3524250" cy="2828925"/>
          </a:xfrm>
          <a:prstGeom prst="rect">
            <a:avLst/>
          </a:prstGeom>
        </p:spPr>
      </p:pic>
      <p:pic>
        <p:nvPicPr>
          <p:cNvPr id="21" name="Picture 20" descr="A picture containing line, lined, several&#10;&#10;Description automatically generated">
            <a:extLst>
              <a:ext uri="{FF2B5EF4-FFF2-40B4-BE49-F238E27FC236}">
                <a16:creationId xmlns:a16="http://schemas.microsoft.com/office/drawing/2014/main" id="{AD256940-62E0-4420-AADF-18923CD54C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340" y="-18910"/>
            <a:ext cx="5906660" cy="3939696"/>
          </a:xfrm>
          <a:prstGeom prst="rect">
            <a:avLst/>
          </a:prstGeom>
        </p:spPr>
      </p:pic>
      <p:pic>
        <p:nvPicPr>
          <p:cNvPr id="19" name="Picture 18" descr="A person sitting in front of plants&#10;&#10;Description automatically generated with low confidence">
            <a:extLst>
              <a:ext uri="{FF2B5EF4-FFF2-40B4-BE49-F238E27FC236}">
                <a16:creationId xmlns:a16="http://schemas.microsoft.com/office/drawing/2014/main" id="{F06F24AD-E9B5-427E-9720-FDF262FD2D5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634" y="40701"/>
            <a:ext cx="3028112" cy="2430674"/>
          </a:xfrm>
          <a:prstGeom prst="rect">
            <a:avLst/>
          </a:prstGeom>
        </p:spPr>
      </p:pic>
      <p:pic>
        <p:nvPicPr>
          <p:cNvPr id="11" name="Picture 10" descr="A picture containing sky, outdoor, tree, person&#10;&#10;Description automatically generated">
            <a:extLst>
              <a:ext uri="{FF2B5EF4-FFF2-40B4-BE49-F238E27FC236}">
                <a16:creationId xmlns:a16="http://schemas.microsoft.com/office/drawing/2014/main" id="{3D090425-C0FD-4D40-B6CD-8BC5B65B96E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990" y="1924473"/>
            <a:ext cx="3524250" cy="2828925"/>
          </a:xfrm>
          <a:prstGeom prst="rect">
            <a:avLst/>
          </a:prstGeom>
        </p:spPr>
      </p:pic>
      <p:pic>
        <p:nvPicPr>
          <p:cNvPr id="5" name="Picture 4" descr="A picture containing outdoor, sky&#10;&#10;Description automatically generated">
            <a:extLst>
              <a:ext uri="{FF2B5EF4-FFF2-40B4-BE49-F238E27FC236}">
                <a16:creationId xmlns:a16="http://schemas.microsoft.com/office/drawing/2014/main" id="{C6FEC9A5-A0BD-45E3-8C89-B1866A07263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346" y="3620748"/>
            <a:ext cx="4510754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4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Young</dc:creator>
  <cp:lastModifiedBy>Simon Young</cp:lastModifiedBy>
  <cp:revision>1</cp:revision>
  <dcterms:created xsi:type="dcterms:W3CDTF">2020-12-28T15:05:23Z</dcterms:created>
  <dcterms:modified xsi:type="dcterms:W3CDTF">2020-12-28T15:12:57Z</dcterms:modified>
</cp:coreProperties>
</file>